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Default Extension="wav" ContentType="audio/wav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4" r:id="rId7"/>
    <p:sldId id="261" r:id="rId8"/>
    <p:sldId id="262" r:id="rId9"/>
    <p:sldId id="263" r:id="rId1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70" d="100"/>
          <a:sy n="70" d="100"/>
        </p:scale>
        <p:origin x="-108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328166" y="1295400"/>
            <a:ext cx="6487668" cy="3152887"/>
          </a:xfrm>
          <a:prstGeom prst="rect">
            <a:avLst/>
          </a:prstGeom>
          <a:ln w="3175">
            <a:solidFill>
              <a:schemeClr val="bg1"/>
            </a:solidFill>
          </a:ln>
          <a:effectLst>
            <a:outerShdw blurRad="63500" sx="100500" sy="100500" algn="ctr" rotWithShape="0">
              <a:prstClr val="black">
                <a:alpha val="5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/>
          <a:p>
            <a:pPr marL="0" indent="0" algn="l" defTabSz="914400" rtl="0" eaLnBrk="1" latinLnBrk="0" hangingPunct="1">
              <a:spcBef>
                <a:spcPts val="2000"/>
              </a:spcBef>
              <a:buClr>
                <a:schemeClr val="accent1">
                  <a:lumMod val="60000"/>
                  <a:lumOff val="40000"/>
                </a:schemeClr>
              </a:buClr>
              <a:buSzPct val="110000"/>
              <a:buFont typeface="Wingdings 2" pitchFamily="18" charset="2"/>
              <a:buNone/>
            </a:pPr>
            <a:endParaRPr sz="3200" kern="120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22921" y="1523999"/>
            <a:ext cx="6498158" cy="1724867"/>
          </a:xfrm>
        </p:spPr>
        <p:txBody>
          <a:bodyPr vert="horz" lIns="91440" tIns="45720" rIns="91440" bIns="45720" rtlCol="0" anchor="b" anchorCtr="0">
            <a:noAutofit/>
          </a:bodyPr>
          <a:lstStyle>
            <a:lvl1pPr marL="0" indent="0" algn="ctr" defTabSz="914400" rtl="0" eaLnBrk="1" latinLnBrk="0" hangingPunct="1">
              <a:spcBef>
                <a:spcPct val="0"/>
              </a:spcBef>
              <a:buClr>
                <a:schemeClr val="accent1">
                  <a:lumMod val="60000"/>
                  <a:lumOff val="40000"/>
                </a:schemeClr>
              </a:buClr>
              <a:buSzPct val="110000"/>
              <a:buFont typeface="Wingdings 2" pitchFamily="18" charset="2"/>
              <a:buNone/>
              <a:defRPr sz="4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22921" y="3299012"/>
            <a:ext cx="6498159" cy="916641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ts val="300"/>
              </a:spcBef>
              <a:buClr>
                <a:schemeClr val="accent1">
                  <a:lumMod val="60000"/>
                  <a:lumOff val="40000"/>
                </a:schemeClr>
              </a:buClr>
              <a:buSzPct val="110000"/>
              <a:buFont typeface="Wingdings 2" pitchFamily="18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1F9CA3-105E-4857-9057-6DB6197DA786}" type="datetimeFigureOut">
              <a:rPr lang="en-US" smtClean="0"/>
              <a:pPr/>
              <a:t>8/24/2011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5CE407-6216-4202-80E4-A30DC2F709B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398" y="611872"/>
            <a:ext cx="4079545" cy="1162050"/>
          </a:xfrm>
        </p:spPr>
        <p:txBody>
          <a:bodyPr anchor="b"/>
          <a:lstStyle>
            <a:lvl1pPr algn="ctr">
              <a:defRPr sz="36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3398" y="1787856"/>
            <a:ext cx="4079545" cy="3720152"/>
          </a:xfrm>
        </p:spPr>
        <p:txBody>
          <a:bodyPr>
            <a:normAutofit/>
          </a:bodyPr>
          <a:lstStyle>
            <a:lvl1pPr marL="0" indent="0" algn="ctr">
              <a:spcBef>
                <a:spcPts val="600"/>
              </a:spcBef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1F9CA3-105E-4857-9057-6DB6197DA786}" type="datetimeFigureOut">
              <a:rPr lang="en-US" smtClean="0"/>
              <a:pPr/>
              <a:t>8/24/2011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5CE407-6216-4202-80E4-A30DC2F709B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Picture Placeholder 2"/>
          <p:cNvSpPr>
            <a:spLocks noGrp="1"/>
          </p:cNvSpPr>
          <p:nvPr>
            <p:ph type="pic" idx="1"/>
          </p:nvPr>
        </p:nvSpPr>
        <p:spPr>
          <a:xfrm>
            <a:off x="5090617" y="359392"/>
            <a:ext cx="3657600" cy="5318077"/>
          </a:xfrm>
          <a:ln w="3175">
            <a:solidFill>
              <a:schemeClr val="bg1"/>
            </a:solidFill>
          </a:ln>
          <a:effectLst>
            <a:outerShdw blurRad="63500" sx="100500" sy="100500" algn="ctr" rotWithShape="0">
              <a:prstClr val="black">
                <a:alpha val="5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spcBef>
                <a:spcPts val="2000"/>
              </a:spcBef>
              <a:buClr>
                <a:schemeClr val="accent1">
                  <a:lumMod val="60000"/>
                  <a:lumOff val="40000"/>
                </a:schemeClr>
              </a:buClr>
              <a:buSzPct val="110000"/>
              <a:buFont typeface="Wingdings 2" pitchFamily="18" charset="2"/>
              <a:buNone/>
              <a:defRPr sz="32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5pPr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1F9CA3-105E-4857-9057-6DB6197DA786}" type="datetimeFigureOut">
              <a:rPr lang="en-US" smtClean="0"/>
              <a:pPr/>
              <a:t>8/24/2011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5CE407-6216-4202-80E4-A30DC2F709B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9792" y="368301"/>
            <a:ext cx="1524000" cy="55753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49274" y="368301"/>
            <a:ext cx="6689726" cy="5575300"/>
          </a:xfrm>
        </p:spPr>
        <p:txBody>
          <a:bodyPr vert="eaVert"/>
          <a:lstStyle>
            <a:lvl5pPr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1F9CA3-105E-4857-9057-6DB6197DA786}" type="datetimeFigureOut">
              <a:rPr lang="en-US" smtClean="0"/>
              <a:pPr/>
              <a:t>8/24/2011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5CE407-6216-4202-80E4-A30DC2F709B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1F9CA3-105E-4857-9057-6DB6197DA786}" type="datetimeFigureOut">
              <a:rPr lang="en-US" smtClean="0"/>
              <a:pPr/>
              <a:t>8/24/2011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5CE407-6216-4202-80E4-A30DC2F709B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 with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63538" y="3352801"/>
            <a:ext cx="8416925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63538" y="4771029"/>
            <a:ext cx="8416925" cy="972671"/>
          </a:xfrm>
        </p:spPr>
        <p:txBody>
          <a:bodyPr>
            <a:normAutofit/>
          </a:bodyPr>
          <a:lstStyle>
            <a:lvl1pPr marL="0" indent="0" algn="ctr">
              <a:spcBef>
                <a:spcPts val="300"/>
              </a:spcBef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1F9CA3-105E-4857-9057-6DB6197DA786}" type="datetimeFigureOut">
              <a:rPr lang="en-US" smtClean="0"/>
              <a:pPr/>
              <a:t>8/24/2011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5CE407-6216-4202-80E4-A30DC2F709B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Picture Placeholder 2"/>
          <p:cNvSpPr>
            <a:spLocks noGrp="1"/>
          </p:cNvSpPr>
          <p:nvPr>
            <p:ph type="pic" idx="13"/>
          </p:nvPr>
        </p:nvSpPr>
        <p:spPr>
          <a:xfrm>
            <a:off x="370980" y="363538"/>
            <a:ext cx="8402040" cy="2836862"/>
          </a:xfrm>
          <a:ln w="3175">
            <a:solidFill>
              <a:schemeClr val="bg1"/>
            </a:solidFill>
          </a:ln>
          <a:effectLst>
            <a:outerShdw blurRad="63500" sx="100500" sy="100500" algn="ctr" rotWithShape="0">
              <a:prstClr val="black">
                <a:alpha val="50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9275" y="2403144"/>
            <a:ext cx="8056563" cy="1362075"/>
          </a:xfrm>
        </p:spPr>
        <p:txBody>
          <a:bodyPr anchor="b" anchorCtr="0"/>
          <a:lstStyle>
            <a:lvl1pPr algn="ctr">
              <a:defRPr sz="4600" b="0" cap="none" baseline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9275" y="3736005"/>
            <a:ext cx="8056563" cy="1500187"/>
          </a:xfrm>
        </p:spPr>
        <p:txBody>
          <a:bodyPr anchor="t" anchorCtr="0">
            <a:normAutofit/>
          </a:bodyPr>
          <a:lstStyle>
            <a:lvl1pPr marL="0" indent="0" algn="ctr">
              <a:spcBef>
                <a:spcPts val="300"/>
              </a:spcBef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1F9CA3-105E-4857-9057-6DB6197DA786}" type="datetimeFigureOut">
              <a:rPr lang="en-US" smtClean="0"/>
              <a:pPr/>
              <a:t>8/24/2011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5CE407-6216-4202-80E4-A30DC2F709B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9275" y="107576"/>
            <a:ext cx="8042276" cy="1336956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49275" y="1600201"/>
            <a:ext cx="3840480" cy="4343400"/>
          </a:xfrm>
        </p:spPr>
        <p:txBody>
          <a:bodyPr>
            <a:normAutofit/>
          </a:bodyPr>
          <a:lstStyle>
            <a:lvl1pPr>
              <a:spcBef>
                <a:spcPts val="1600"/>
              </a:spcBef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51071" y="1600201"/>
            <a:ext cx="3840480" cy="4343400"/>
          </a:xfrm>
        </p:spPr>
        <p:txBody>
          <a:bodyPr>
            <a:normAutofit/>
          </a:bodyPr>
          <a:lstStyle>
            <a:lvl1pPr>
              <a:spcBef>
                <a:spcPts val="1600"/>
              </a:spcBef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1F9CA3-105E-4857-9057-6DB6197DA786}" type="datetimeFigureOut">
              <a:rPr lang="en-US" smtClean="0"/>
              <a:pPr/>
              <a:t>8/24/2011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5CE407-6216-4202-80E4-A30DC2F709B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9274" y="107576"/>
            <a:ext cx="8042276" cy="1336956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9274" y="1453224"/>
            <a:ext cx="3840480" cy="750887"/>
          </a:xfrm>
        </p:spPr>
        <p:txBody>
          <a:bodyPr anchor="b">
            <a:noAutofit/>
          </a:bodyPr>
          <a:lstStyle>
            <a:lvl1pPr marL="0" indent="0" algn="ctr">
              <a:spcBef>
                <a:spcPts val="0"/>
              </a:spcBef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49274" y="2347415"/>
            <a:ext cx="3840480" cy="3596185"/>
          </a:xfrm>
        </p:spPr>
        <p:txBody>
          <a:bodyPr>
            <a:normAutofit/>
          </a:bodyPr>
          <a:lstStyle>
            <a:lvl1pPr>
              <a:spcBef>
                <a:spcPts val="1600"/>
              </a:spcBef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51070" y="1453224"/>
            <a:ext cx="3840480" cy="750887"/>
          </a:xfrm>
        </p:spPr>
        <p:txBody>
          <a:bodyPr anchor="b">
            <a:noAutofit/>
          </a:bodyPr>
          <a:lstStyle>
            <a:lvl1pPr marL="0" indent="0" algn="ctr">
              <a:spcBef>
                <a:spcPts val="0"/>
              </a:spcBef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51070" y="2347415"/>
            <a:ext cx="3840480" cy="3596185"/>
          </a:xfrm>
        </p:spPr>
        <p:txBody>
          <a:bodyPr>
            <a:normAutofit/>
          </a:bodyPr>
          <a:lstStyle>
            <a:lvl1pPr>
              <a:spcBef>
                <a:spcPts val="1600"/>
              </a:spcBef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1F9CA3-105E-4857-9057-6DB6197DA786}" type="datetimeFigureOut">
              <a:rPr lang="en-US" smtClean="0"/>
              <a:pPr/>
              <a:t>8/24/2011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5CE407-6216-4202-80E4-A30DC2F709B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1F9CA3-105E-4857-9057-6DB6197DA786}" type="datetimeFigureOut">
              <a:rPr lang="en-US" smtClean="0"/>
              <a:pPr/>
              <a:t>8/24/2011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5CE407-6216-4202-80E4-A30DC2F709B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1F9CA3-105E-4857-9057-6DB6197DA786}" type="datetimeFigureOut">
              <a:rPr lang="en-US" smtClean="0"/>
              <a:pPr/>
              <a:t>8/24/2011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5CE407-6216-4202-80E4-A30DC2F709B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399" y="611872"/>
            <a:ext cx="3840480" cy="1162050"/>
          </a:xfrm>
        </p:spPr>
        <p:txBody>
          <a:bodyPr anchor="b"/>
          <a:lstStyle>
            <a:lvl1pPr algn="ctr">
              <a:defRPr sz="36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42824" y="368300"/>
            <a:ext cx="3840480" cy="5575300"/>
          </a:xfrm>
        </p:spPr>
        <p:txBody>
          <a:bodyPr>
            <a:normAutofit/>
          </a:bodyPr>
          <a:lstStyle>
            <a:lvl1pPr>
              <a:spcBef>
                <a:spcPts val="2000"/>
              </a:spcBef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3399" y="1787856"/>
            <a:ext cx="3840480" cy="3720152"/>
          </a:xfrm>
        </p:spPr>
        <p:txBody>
          <a:bodyPr>
            <a:normAutofit/>
          </a:bodyPr>
          <a:lstStyle>
            <a:lvl1pPr marL="0" indent="0" algn="ctr">
              <a:spcBef>
                <a:spcPts val="600"/>
              </a:spcBef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1F9CA3-105E-4857-9057-6DB6197DA786}" type="datetimeFigureOut">
              <a:rPr lang="en-US" smtClean="0"/>
              <a:pPr/>
              <a:t>8/24/2011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5CE407-6216-4202-80E4-A30DC2F709B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49275" y="107576"/>
            <a:ext cx="8042276" cy="1336956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9275" y="1600201"/>
            <a:ext cx="8042276" cy="4343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629835" y="627566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B01F9CA3-105E-4857-9057-6DB6197DA786}" type="datetimeFigureOut">
              <a:rPr lang="en-US" smtClean="0"/>
              <a:pPr/>
              <a:t>8/24/2011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64458" y="6275668"/>
            <a:ext cx="484094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897906" y="6275668"/>
            <a:ext cx="990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3600">
                <a:solidFill>
                  <a:schemeClr val="bg1"/>
                </a:solidFill>
              </a:defRPr>
            </a:lvl1pPr>
          </a:lstStyle>
          <a:p>
            <a:fld id="{7F5CE407-6216-4202-80E4-A30DC2F709B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60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349250" indent="-349250" algn="l" defTabSz="914400" rtl="0" eaLnBrk="1" latinLnBrk="0" hangingPunct="1">
        <a:spcBef>
          <a:spcPts val="2000"/>
        </a:spcBef>
        <a:buClr>
          <a:schemeClr val="accent1">
            <a:lumMod val="60000"/>
            <a:lumOff val="40000"/>
          </a:schemeClr>
        </a:buClr>
        <a:buSzPct val="110000"/>
        <a:buFont typeface="Wingdings 2" pitchFamily="18" charset="2"/>
        <a:buChar char=""/>
        <a:defRPr sz="2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1pPr>
      <a:lvl2pPr marL="685800" indent="-336550" algn="l" defTabSz="914400" rtl="0" eaLnBrk="1" latinLnBrk="0" hangingPunct="1">
        <a:spcBef>
          <a:spcPts val="600"/>
        </a:spcBef>
        <a:buClr>
          <a:schemeClr val="accent1">
            <a:lumMod val="75000"/>
          </a:schemeClr>
        </a:buClr>
        <a:buSzPct val="110000"/>
        <a:buFont typeface="Wingdings 2" pitchFamily="18" charset="2"/>
        <a:buChar char=""/>
        <a:defRPr sz="22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968375" indent="-282575" algn="l" defTabSz="914400" rtl="0" eaLnBrk="1" latinLnBrk="0" hangingPunct="1">
        <a:spcBef>
          <a:spcPts val="600"/>
        </a:spcBef>
        <a:buClr>
          <a:schemeClr val="accent1">
            <a:lumMod val="60000"/>
            <a:lumOff val="40000"/>
          </a:schemeClr>
        </a:buClr>
        <a:buSzPct val="110000"/>
        <a:buFont typeface="Wingdings 2" pitchFamily="18" charset="2"/>
        <a:buChar char=""/>
        <a:defRPr sz="20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263650" indent="-295275" algn="l" defTabSz="914400" rtl="0" eaLnBrk="1" latinLnBrk="0" hangingPunct="1">
        <a:spcBef>
          <a:spcPts val="600"/>
        </a:spcBef>
        <a:buClr>
          <a:schemeClr val="accent1">
            <a:lumMod val="75000"/>
          </a:schemeClr>
        </a:buClr>
        <a:buSzPct val="110000"/>
        <a:buFont typeface="Wingdings 2" pitchFamily="18" charset="2"/>
        <a:buChar char="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1546225" indent="-282575" algn="l" defTabSz="914400" rtl="0" eaLnBrk="1" latinLnBrk="0" hangingPunct="1">
        <a:spcBef>
          <a:spcPts val="600"/>
        </a:spcBef>
        <a:buClr>
          <a:schemeClr val="accent1">
            <a:lumMod val="60000"/>
            <a:lumOff val="40000"/>
          </a:schemeClr>
        </a:buClr>
        <a:buSzPct val="110000"/>
        <a:buFont typeface="Wingdings 2" pitchFamily="18" charset="2"/>
        <a:buChar char="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1828800" indent="-282575" algn="l" defTabSz="914400" rtl="0" eaLnBrk="1" latinLnBrk="0" hangingPunct="1">
        <a:spcBef>
          <a:spcPct val="20000"/>
        </a:spcBef>
        <a:buClr>
          <a:schemeClr val="accent2"/>
        </a:buClr>
        <a:buSzPct val="110000"/>
        <a:buFont typeface="Wingdings 2" pitchFamily="18" charset="2"/>
        <a:buChar char=""/>
        <a:defRPr lang="en-US" sz="1800" kern="1200" dirty="0" smtClean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6pPr>
      <a:lvl7pPr marL="2117725" indent="-282575" algn="l" defTabSz="914400" rtl="0" eaLnBrk="1" latinLnBrk="0" hangingPunct="1">
        <a:spcBef>
          <a:spcPct val="20000"/>
        </a:spcBef>
        <a:buClr>
          <a:schemeClr val="accent1">
            <a:lumMod val="60000"/>
            <a:lumOff val="40000"/>
          </a:schemeClr>
        </a:buClr>
        <a:buSzPct val="110000"/>
        <a:buFont typeface="Wingdings 2" pitchFamily="18" charset="2"/>
        <a:buChar char=""/>
        <a:defRPr lang="en-US" sz="1800" kern="1200" dirty="0" smtClean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7pPr>
      <a:lvl8pPr marL="2398713" indent="-282575" algn="l" defTabSz="914400" rtl="0" eaLnBrk="1" latinLnBrk="0" hangingPunct="1">
        <a:spcBef>
          <a:spcPct val="20000"/>
        </a:spcBef>
        <a:buClr>
          <a:schemeClr val="accent2"/>
        </a:buClr>
        <a:buSzPct val="110000"/>
        <a:buFont typeface="Wingdings 2" pitchFamily="18" charset="2"/>
        <a:buChar char=""/>
        <a:defRPr lang="en-US" sz="1800" kern="1200" dirty="0" smtClean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8pPr>
      <a:lvl9pPr marL="2689225" indent="-282575" algn="l" defTabSz="914400" rtl="0" eaLnBrk="1" latinLnBrk="0" hangingPunct="1">
        <a:spcBef>
          <a:spcPct val="20000"/>
        </a:spcBef>
        <a:buClr>
          <a:schemeClr val="accent1">
            <a:lumMod val="60000"/>
            <a:lumOff val="40000"/>
          </a:schemeClr>
        </a:buClr>
        <a:buSzPct val="110000"/>
        <a:buFont typeface="Wingdings 2" pitchFamily="18" charset="2"/>
        <a:buChar char=""/>
        <a:defRPr lang="en-US" sz="1800" kern="1200" dirty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media" Target="../media/media1.wav"/><Relationship Id="rId2" Type="http://schemas.openxmlformats.org/officeDocument/2006/relationships/slideLayout" Target="../slideLayouts/slideLayout1.xml"/><Relationship Id="rId1" Type="http://schemas.openxmlformats.org/officeDocument/2006/relationships/audio" Target="../media/media1.wav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media2.wav"/><Relationship Id="rId5" Type="http://schemas.openxmlformats.org/officeDocument/2006/relationships/image" Target="../media/image2.png"/><Relationship Id="rId4" Type="http://schemas.microsoft.com/office/2007/relationships/media" Target="../media/media2.wav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media3.wav"/><Relationship Id="rId5" Type="http://schemas.openxmlformats.org/officeDocument/2006/relationships/image" Target="../media/image2.png"/><Relationship Id="rId4" Type="http://schemas.microsoft.com/office/2007/relationships/media" Target="../media/media3.wav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media4.wav"/><Relationship Id="rId5" Type="http://schemas.openxmlformats.org/officeDocument/2006/relationships/image" Target="../media/image2.png"/><Relationship Id="rId4" Type="http://schemas.microsoft.com/office/2007/relationships/media" Target="../media/media4.wav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media5.wav"/><Relationship Id="rId5" Type="http://schemas.openxmlformats.org/officeDocument/2006/relationships/image" Target="../media/image2.png"/><Relationship Id="rId4" Type="http://schemas.microsoft.com/office/2007/relationships/media" Target="../media/media5.wav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media6.wav"/><Relationship Id="rId5" Type="http://schemas.openxmlformats.org/officeDocument/2006/relationships/image" Target="../media/image2.png"/><Relationship Id="rId4" Type="http://schemas.microsoft.com/office/2007/relationships/media" Target="../media/media6.wav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media7.wav"/><Relationship Id="rId5" Type="http://schemas.openxmlformats.org/officeDocument/2006/relationships/image" Target="../media/image2.png"/><Relationship Id="rId4" Type="http://schemas.microsoft.com/office/2007/relationships/media" Target="../media/media7.wav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media8.wav"/><Relationship Id="rId5" Type="http://schemas.openxmlformats.org/officeDocument/2006/relationships/image" Target="../media/image2.png"/><Relationship Id="rId4" Type="http://schemas.microsoft.com/office/2007/relationships/media" Target="../media/media8.wav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media9.wav"/><Relationship Id="rId5" Type="http://schemas.openxmlformats.org/officeDocument/2006/relationships/image" Target="../media/image2.png"/><Relationship Id="rId4" Type="http://schemas.microsoft.com/office/2007/relationships/media" Target="../media/media9.wav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flipV="1">
            <a:off x="1322921" y="5646100"/>
            <a:ext cx="6498159" cy="45719"/>
          </a:xfrm>
        </p:spPr>
        <p:txBody>
          <a:bodyPr>
            <a:normAutofit fontScale="25000" lnSpcReduction="20000"/>
          </a:bodyPr>
          <a:lstStyle/>
          <a:p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1322921" y="829939"/>
            <a:ext cx="6711477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sz="3600" dirty="0" smtClean="0">
              <a:solidFill>
                <a:schemeClr val="accent6">
                  <a:lumMod val="60000"/>
                  <a:lumOff val="40000"/>
                </a:schemeClr>
              </a:solidFill>
              <a:latin typeface="Chalkduster"/>
              <a:cs typeface="Chalkduster"/>
            </a:endParaRPr>
          </a:p>
          <a:p>
            <a:pPr algn="ctr"/>
            <a:endParaRPr lang="en-US" sz="3600" dirty="0">
              <a:solidFill>
                <a:schemeClr val="accent6">
                  <a:lumMod val="60000"/>
                  <a:lumOff val="40000"/>
                </a:schemeClr>
              </a:solidFill>
              <a:latin typeface="Chalkduster"/>
              <a:cs typeface="Chalkduster"/>
            </a:endParaRPr>
          </a:p>
          <a:p>
            <a:pPr algn="ctr"/>
            <a:r>
              <a:rPr lang="en-US" sz="3600" dirty="0" smtClean="0">
                <a:solidFill>
                  <a:srgbClr val="6FB7D7"/>
                </a:solidFill>
                <a:latin typeface="+mj-lt"/>
                <a:cs typeface="Chalkduster"/>
              </a:rPr>
              <a:t>Ordering Videos and DVDs from Canyons District Instructional Support Center</a:t>
            </a:r>
            <a:endParaRPr lang="en-US" sz="3600" dirty="0">
              <a:solidFill>
                <a:srgbClr val="6FB7D7"/>
              </a:solidFill>
              <a:latin typeface="+mj-lt"/>
              <a:cs typeface="Chalkduster"/>
            </a:endParaRPr>
          </a:p>
        </p:txBody>
      </p:sp>
      <p:pic>
        <p:nvPicPr>
          <p:cNvPr id="2" name="Sound 1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embed="rId3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8034398" y="60452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7626250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59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sz="2400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+mn-lt"/>
                <a:cs typeface="Chalkduster"/>
              </a:rPr>
              <a:t>1. Go to </a:t>
            </a:r>
            <a:r>
              <a:rPr lang="en-US" sz="2400" dirty="0" err="1" smtClean="0">
                <a:solidFill>
                  <a:schemeClr val="accent1">
                    <a:lumMod val="60000"/>
                    <a:lumOff val="40000"/>
                  </a:schemeClr>
                </a:solidFill>
                <a:latin typeface="+mn-lt"/>
                <a:cs typeface="Chalkduster"/>
              </a:rPr>
              <a:t>destiny.canyonsdistrict.org</a:t>
            </a:r>
            <a:r>
              <a:rPr lang="en-US" sz="2400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+mn-lt"/>
                <a:cs typeface="Chalkduster"/>
              </a:rPr>
              <a:t> </a:t>
            </a:r>
            <a:br>
              <a:rPr lang="en-US" sz="2400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+mn-lt"/>
                <a:cs typeface="Chalkduster"/>
              </a:rPr>
            </a:br>
            <a:r>
              <a:rPr lang="en-US" sz="2400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+mn-lt"/>
                <a:cs typeface="Chalkduster"/>
              </a:rPr>
              <a:t>2. </a:t>
            </a:r>
            <a:r>
              <a:rPr lang="en-US" sz="2400" dirty="0">
                <a:solidFill>
                  <a:schemeClr val="accent1">
                    <a:lumMod val="60000"/>
                    <a:lumOff val="40000"/>
                  </a:schemeClr>
                </a:solidFill>
                <a:latin typeface="+mn-lt"/>
                <a:cs typeface="Chalkduster"/>
              </a:rPr>
              <a:t>C</a:t>
            </a:r>
            <a:r>
              <a:rPr lang="en-US" sz="2400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+mn-lt"/>
                <a:cs typeface="Chalkduster"/>
              </a:rPr>
              <a:t>lick on your school</a:t>
            </a:r>
            <a:r>
              <a:rPr lang="en-US" sz="2400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Chalkduster"/>
                <a:cs typeface="Chalkduster"/>
              </a:rPr>
              <a:t/>
            </a:r>
            <a:br>
              <a:rPr lang="en-US" sz="2400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Chalkduster"/>
                <a:cs typeface="Chalkduster"/>
              </a:rPr>
            </a:br>
            <a:endParaRPr lang="en-US" sz="2400" dirty="0">
              <a:solidFill>
                <a:schemeClr val="accent1">
                  <a:lumMod val="60000"/>
                  <a:lumOff val="40000"/>
                </a:schemeClr>
              </a:solidFill>
              <a:latin typeface="Chalkduster"/>
              <a:cs typeface="Chalkduster"/>
            </a:endParaRPr>
          </a:p>
        </p:txBody>
      </p:sp>
      <p:pic>
        <p:nvPicPr>
          <p:cNvPr id="4" name="Content Placeholder 3" descr="2011-08-23_1302.png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4667" b="4667"/>
          <a:stretch>
            <a:fillRect/>
          </a:stretch>
        </p:blipFill>
        <p:spPr>
          <a:xfrm>
            <a:off x="549275" y="1444532"/>
            <a:ext cx="8042276" cy="4956058"/>
          </a:xfrm>
        </p:spPr>
      </p:pic>
      <p:pic>
        <p:nvPicPr>
          <p:cNvPr id="3" name="Sound 2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embed="rId4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7778751" y="5889663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9868833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869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10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sz="2400" dirty="0" smtClean="0">
                <a:cs typeface="Chalkduster"/>
              </a:rPr>
              <a:t>1. Click on login. </a:t>
            </a:r>
            <a:endParaRPr lang="en-US" sz="2400" dirty="0">
              <a:cs typeface="Chalkduster"/>
            </a:endParaRPr>
          </a:p>
        </p:txBody>
      </p:sp>
      <p:pic>
        <p:nvPicPr>
          <p:cNvPr id="4" name="Content Placeholder 3" descr="2011-08-23_1303.png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4667" b="4667"/>
          <a:stretch>
            <a:fillRect/>
          </a:stretch>
        </p:blipFill>
        <p:spPr>
          <a:xfrm>
            <a:off x="549275" y="1600201"/>
            <a:ext cx="8042276" cy="4662066"/>
          </a:xfrm>
        </p:spPr>
      </p:pic>
      <p:pic>
        <p:nvPicPr>
          <p:cNvPr id="5" name="Sound 4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embed="rId4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7778751" y="5663315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5519350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29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9275" y="107576"/>
            <a:ext cx="8042276" cy="1336956"/>
          </a:xfrm>
        </p:spPr>
        <p:txBody>
          <a:bodyPr/>
          <a:lstStyle/>
          <a:p>
            <a:pPr algn="l"/>
            <a:r>
              <a:rPr lang="en-US" sz="2400" dirty="0" smtClean="0">
                <a:cs typeface="Chalkduster"/>
              </a:rPr>
              <a:t>1. Enter username </a:t>
            </a:r>
            <a:r>
              <a:rPr lang="en-US" sz="2400" dirty="0">
                <a:cs typeface="Chalkduster"/>
              </a:rPr>
              <a:t>= </a:t>
            </a:r>
            <a:r>
              <a:rPr lang="en-US" sz="2400" dirty="0" err="1" smtClean="0">
                <a:cs typeface="Chalkduster"/>
              </a:rPr>
              <a:t>teacher’sfirstname.lastnam</a:t>
            </a:r>
            <a:r>
              <a:rPr lang="en-US" sz="2400" dirty="0" err="1">
                <a:cs typeface="Chalkduster"/>
              </a:rPr>
              <a:t>e</a:t>
            </a:r>
            <a:r>
              <a:rPr lang="en-US" sz="2400" dirty="0" smtClean="0">
                <a:cs typeface="Chalkduster"/>
              </a:rPr>
              <a:t> </a:t>
            </a:r>
            <a:br>
              <a:rPr lang="en-US" sz="2400" dirty="0" smtClean="0">
                <a:cs typeface="Chalkduster"/>
              </a:rPr>
            </a:br>
            <a:r>
              <a:rPr lang="en-US" sz="2400" dirty="0" smtClean="0">
                <a:cs typeface="Chalkduster"/>
              </a:rPr>
              <a:t>    password </a:t>
            </a:r>
            <a:r>
              <a:rPr lang="en-US" sz="2400" dirty="0">
                <a:cs typeface="Chalkduster"/>
              </a:rPr>
              <a:t>= teacher’s last name (lowercase)</a:t>
            </a:r>
            <a:br>
              <a:rPr lang="en-US" sz="2400" dirty="0">
                <a:cs typeface="Chalkduster"/>
              </a:rPr>
            </a:br>
            <a:r>
              <a:rPr lang="en-US" sz="2400" dirty="0">
                <a:cs typeface="Chalkduster"/>
              </a:rPr>
              <a:t>2. Click Login</a:t>
            </a:r>
            <a:endParaRPr lang="en-US" sz="2400" dirty="0"/>
          </a:p>
        </p:txBody>
      </p:sp>
      <p:pic>
        <p:nvPicPr>
          <p:cNvPr id="4" name="Content Placeholder 3" descr="2011-08-23_1304.png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4667" b="4667"/>
          <a:stretch>
            <a:fillRect/>
          </a:stretch>
        </p:blipFill>
        <p:spPr>
          <a:xfrm>
            <a:off x="549275" y="1444532"/>
            <a:ext cx="8042276" cy="5031507"/>
          </a:xfrm>
        </p:spPr>
      </p:pic>
      <p:pic>
        <p:nvPicPr>
          <p:cNvPr id="5" name="Sound 4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embed="rId4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7925045" y="5789063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5278953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99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sz="2200" dirty="0" smtClean="0"/>
              <a:t>1. Check the Canyons District Media Center Box</a:t>
            </a:r>
            <a:br>
              <a:rPr lang="en-US" sz="2200" dirty="0" smtClean="0"/>
            </a:br>
            <a:r>
              <a:rPr lang="en-US" sz="2200" dirty="0" smtClean="0"/>
              <a:t>2. Type in the title, keyword, or series of the video/</a:t>
            </a:r>
            <a:r>
              <a:rPr lang="en-US" sz="2200" dirty="0" err="1" smtClean="0"/>
              <a:t>dvd</a:t>
            </a:r>
            <a:r>
              <a:rPr lang="en-US" sz="2200" dirty="0" smtClean="0"/>
              <a:t> that</a:t>
            </a:r>
            <a:br>
              <a:rPr lang="en-US" sz="2200" dirty="0" smtClean="0"/>
            </a:br>
            <a:r>
              <a:rPr lang="en-US" sz="2200" dirty="0" smtClean="0"/>
              <a:t>    you desire</a:t>
            </a:r>
            <a:br>
              <a:rPr lang="en-US" sz="2200" dirty="0" smtClean="0"/>
            </a:br>
            <a:r>
              <a:rPr lang="en-US" sz="2200" dirty="0" smtClean="0"/>
              <a:t>3. Click return/enter on your keyboard </a:t>
            </a:r>
            <a:endParaRPr lang="en-US" sz="2200" dirty="0"/>
          </a:p>
        </p:txBody>
      </p:sp>
      <p:pic>
        <p:nvPicPr>
          <p:cNvPr id="4" name="Content Placeholder 3" descr="2011-08-23_1305.png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4667" b="4667"/>
          <a:stretch>
            <a:fillRect/>
          </a:stretch>
        </p:blipFill>
        <p:spPr>
          <a:xfrm>
            <a:off x="549275" y="1444532"/>
            <a:ext cx="8042276" cy="4767436"/>
          </a:xfrm>
        </p:spPr>
      </p:pic>
      <p:pic>
        <p:nvPicPr>
          <p:cNvPr id="3" name="Sound 2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embed="rId4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7195787" y="5198047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7240120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63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sz="2400" dirty="0" smtClean="0"/>
              <a:t>1. Click on details to “book.”</a:t>
            </a:r>
            <a:endParaRPr lang="en-US" sz="2400" dirty="0"/>
          </a:p>
        </p:txBody>
      </p:sp>
      <p:pic>
        <p:nvPicPr>
          <p:cNvPr id="4" name="Content Placeholder 3" descr="2011-08-23_1332.png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4667" b="4667"/>
          <a:stretch>
            <a:fillRect/>
          </a:stretch>
        </p:blipFill>
        <p:spPr>
          <a:xfrm>
            <a:off x="549275" y="1444532"/>
            <a:ext cx="8042276" cy="4767436"/>
          </a:xfrm>
        </p:spPr>
      </p:pic>
      <p:pic>
        <p:nvPicPr>
          <p:cNvPr id="3" name="Sound 2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embed="rId4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8185151" y="60452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1146255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348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sz="2400" dirty="0" smtClean="0"/>
              <a:t>1. Click on “Book It!” to reserve your selection.</a:t>
            </a:r>
            <a:endParaRPr lang="en-US" sz="2400" dirty="0"/>
          </a:p>
        </p:txBody>
      </p:sp>
      <p:pic>
        <p:nvPicPr>
          <p:cNvPr id="4" name="Content Placeholder 3" descr="2011-08-23_1306.png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4667" b="4667"/>
          <a:stretch>
            <a:fillRect/>
          </a:stretch>
        </p:blipFill>
        <p:spPr/>
      </p:pic>
      <p:pic>
        <p:nvPicPr>
          <p:cNvPr id="3" name="Sound 2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embed="rId4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8075925" y="5814213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9834209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29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sz="2400" dirty="0" smtClean="0"/>
              <a:t>1. Click on your desired date on the calendar.</a:t>
            </a:r>
            <a:br>
              <a:rPr lang="en-US" sz="2400" dirty="0" smtClean="0"/>
            </a:br>
            <a:r>
              <a:rPr lang="en-US" sz="2400" dirty="0" smtClean="0"/>
              <a:t>2. Click save.</a:t>
            </a:r>
            <a:endParaRPr lang="en-US" sz="2400" dirty="0"/>
          </a:p>
        </p:txBody>
      </p:sp>
      <p:pic>
        <p:nvPicPr>
          <p:cNvPr id="4" name="Content Placeholder 3" descr="2011-08-23_1307.png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4667" b="4667"/>
          <a:stretch>
            <a:fillRect/>
          </a:stretch>
        </p:blipFill>
        <p:spPr>
          <a:xfrm>
            <a:off x="549275" y="1600200"/>
            <a:ext cx="8042276" cy="4699791"/>
          </a:xfrm>
        </p:spPr>
      </p:pic>
      <p:pic>
        <p:nvPicPr>
          <p:cNvPr id="3" name="Sound 2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embed="rId4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7778751" y="5487191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6086474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128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sz="2400" dirty="0" smtClean="0"/>
              <a:t>1. You can view your saved selections under the “My Info” tab</a:t>
            </a:r>
            <a:br>
              <a:rPr lang="en-US" sz="2400" dirty="0" smtClean="0"/>
            </a:br>
            <a:endParaRPr lang="en-US" sz="2400" dirty="0"/>
          </a:p>
        </p:txBody>
      </p:sp>
      <p:pic>
        <p:nvPicPr>
          <p:cNvPr id="4" name="Content Placeholder 3" descr="2011-08-23_1308.png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4667" b="4667"/>
          <a:stretch>
            <a:fillRect/>
          </a:stretch>
        </p:blipFill>
        <p:spPr>
          <a:xfrm>
            <a:off x="549275" y="1444532"/>
            <a:ext cx="8042276" cy="4742286"/>
          </a:xfrm>
        </p:spPr>
      </p:pic>
      <p:pic>
        <p:nvPicPr>
          <p:cNvPr id="3" name="Sound 2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embed="rId4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7778751" y="5780418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0940197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705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Breeze">
  <a:themeElements>
    <a:clrScheme name="Breeze">
      <a:dk1>
        <a:sysClr val="windowText" lastClr="000000"/>
      </a:dk1>
      <a:lt1>
        <a:sysClr val="window" lastClr="FFFFFF"/>
      </a:lt1>
      <a:dk2>
        <a:srgbClr val="09213B"/>
      </a:dk2>
      <a:lt2>
        <a:srgbClr val="D5EDF4"/>
      </a:lt2>
      <a:accent1>
        <a:srgbClr val="2C7C9F"/>
      </a:accent1>
      <a:accent2>
        <a:srgbClr val="244A58"/>
      </a:accent2>
      <a:accent3>
        <a:srgbClr val="E2751D"/>
      </a:accent3>
      <a:accent4>
        <a:srgbClr val="FFB400"/>
      </a:accent4>
      <a:accent5>
        <a:srgbClr val="7EB606"/>
      </a:accent5>
      <a:accent6>
        <a:srgbClr val="C00000"/>
      </a:accent6>
      <a:hlink>
        <a:srgbClr val="7030A0"/>
      </a:hlink>
      <a:folHlink>
        <a:srgbClr val="00B0F0"/>
      </a:folHlink>
    </a:clrScheme>
    <a:fontScheme name="Breeze">
      <a:majorFont>
        <a:latin typeface="News Gothic MT"/>
        <a:ea typeface=""/>
        <a:cs typeface=""/>
        <a:font script="Jpan" typeface="ＭＳ Ｐゴシック"/>
        <a:font script="Hans" typeface="宋体"/>
        <a:font script="Hant" typeface="新細明體"/>
      </a:majorFont>
      <a:minorFont>
        <a:latin typeface="News Gothic MT"/>
        <a:ea typeface=""/>
        <a:cs typeface=""/>
        <a:font script="Jpan" typeface="ＭＳ Ｐゴシック"/>
        <a:font script="Hans" typeface="宋体"/>
        <a:font script="Hant" typeface="新細明體"/>
      </a:minorFont>
    </a:fontScheme>
    <a:fmtScheme name="Breeze">
      <a:fillStyleLst>
        <a:solidFill>
          <a:schemeClr val="phClr"/>
        </a:solidFill>
        <a:gradFill rotWithShape="1">
          <a:gsLst>
            <a:gs pos="31000">
              <a:schemeClr val="phClr">
                <a:tint val="100000"/>
                <a:shade val="100000"/>
                <a:satMod val="120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shade val="100000"/>
                <a:satMod val="120000"/>
              </a:schemeClr>
            </a:gs>
            <a:gs pos="69000">
              <a:schemeClr val="phClr">
                <a:tint val="80000"/>
                <a:shade val="100000"/>
                <a:satMod val="150000"/>
              </a:schemeClr>
            </a:gs>
            <a:gs pos="100000">
              <a:schemeClr val="phClr">
                <a:tint val="50000"/>
                <a:shade val="100000"/>
                <a:satMod val="15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dbl" algn="ctr">
          <a:solidFill>
            <a:schemeClr val="phClr"/>
          </a:solidFill>
          <a:prstDash val="solid"/>
        </a:ln>
        <a:ln w="31750" cap="flat" cmpd="dbl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63500" dist="25400" dir="5400000" sx="101000" sy="101000" rotWithShape="0">
              <a:srgbClr val="000000">
                <a:alpha val="40000"/>
              </a:srgbClr>
            </a:outerShdw>
          </a:effectLst>
        </a:effectStyle>
        <a:effectStyle>
          <a:effectLst>
            <a:innerShdw blurRad="127000" dist="25400" dir="13500000">
              <a:srgbClr val="C0C0C0">
                <a:alpha val="75000"/>
              </a:srgbClr>
            </a:innerShdw>
            <a:outerShdw blurRad="88900" dist="25400" dir="5400000" sx="102000" sy="102000" algn="ctr" rotWithShape="0">
              <a:srgbClr val="C0C0C0">
                <a:alpha val="40000"/>
              </a:srgbClr>
            </a:outerShdw>
          </a:effectLst>
          <a:scene3d>
            <a:camera prst="perspectiveLeft" fov="300000"/>
            <a:lightRig rig="soft" dir="l">
              <a:rot lat="0" lon="0" rev="4200000"/>
            </a:lightRig>
          </a:scene3d>
          <a:sp3d extrusionH="38100" prstMaterial="powder">
            <a:bevelT w="50800" h="88900" prst="convex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40000"/>
                <a:satMod val="400000"/>
              </a:schemeClr>
              <a:schemeClr val="phClr">
                <a:tint val="10000"/>
                <a:satMod val="200000"/>
              </a:schemeClr>
            </a:duotone>
          </a:blip>
          <a:stretch/>
        </a:blip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Breeze.thmx</Template>
  <TotalTime>44</TotalTime>
  <Words>84</Words>
  <Application>Microsoft Office PowerPoint</Application>
  <PresentationFormat>On-screen Show (4:3)</PresentationFormat>
  <Paragraphs>11</Paragraphs>
  <Slides>9</Slides>
  <Notes>0</Notes>
  <HiddenSlides>0</HiddenSlides>
  <MMClips>9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Breeze</vt:lpstr>
      <vt:lpstr>Slide 1</vt:lpstr>
      <vt:lpstr>1. Go to destiny.canyonsdistrict.org  2. Click on your school </vt:lpstr>
      <vt:lpstr>1. Click on login. </vt:lpstr>
      <vt:lpstr>1. Enter username = teacher’sfirstname.lastname      password = teacher’s last name (lowercase) 2. Click Login</vt:lpstr>
      <vt:lpstr>1. Check the Canyons District Media Center Box 2. Type in the title, keyword, or series of the video/dvd that     you desire 3. Click return/enter on your keyboard </vt:lpstr>
      <vt:lpstr>1. Click on details to “book.”</vt:lpstr>
      <vt:lpstr>1. Click on “Book It!” to reserve your selection.</vt:lpstr>
      <vt:lpstr>1. Click on your desired date on the calendar. 2. Click save.</vt:lpstr>
      <vt:lpstr>1. You can view your saved selections under the “My Info” tab </vt:lpstr>
    </vt:vector>
  </TitlesOfParts>
  <Company>Canyons School District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Barbara Hopkins</dc:creator>
  <cp:lastModifiedBy>Marianne</cp:lastModifiedBy>
  <cp:revision>8</cp:revision>
  <dcterms:created xsi:type="dcterms:W3CDTF">2011-08-23T19:08:39Z</dcterms:created>
  <dcterms:modified xsi:type="dcterms:W3CDTF">2011-08-25T02:49:55Z</dcterms:modified>
</cp:coreProperties>
</file>